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8" r:id="rId3"/>
    <p:sldId id="273" r:id="rId4"/>
    <p:sldId id="269" r:id="rId5"/>
    <p:sldId id="283" r:id="rId6"/>
    <p:sldId id="28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555" y="-55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50040" y="480158"/>
            <a:ext cx="5314275" cy="883831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0000"/>
              </a:lnSpc>
            </a:pPr>
            <a:r>
              <a:rPr kumimoji="1" lang="ja-JP" altLang="en-US" sz="88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私有地につき</a:t>
            </a:r>
            <a:endParaRPr kumimoji="1" lang="en-US" altLang="ja-JP" sz="8800" b="1" spc="50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20000"/>
              </a:lnSpc>
            </a:pPr>
            <a:r>
              <a:rPr lang="ja-JP" altLang="en-US" sz="17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立入禁止</a:t>
            </a:r>
            <a:endParaRPr kumimoji="1" lang="ja-JP" altLang="en-US" sz="17000" b="1" spc="5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50040" y="480156"/>
            <a:ext cx="5314275" cy="8838317"/>
          </a:xfrm>
          <a:prstGeom prst="rect">
            <a:avLst/>
          </a:prstGeom>
          <a:noFill/>
          <a:effectLst/>
        </p:spPr>
        <p:txBody>
          <a:bodyPr vert="eaVert" wrap="none" rtlCol="0" anchor="b">
            <a:spAutoFit/>
          </a:bodyPr>
          <a:lstStyle/>
          <a:p>
            <a:pPr algn="ctr">
              <a:lnSpc>
                <a:spcPts val="20000"/>
              </a:lnSpc>
            </a:pPr>
            <a:r>
              <a:rPr kumimoji="1" lang="ja-JP" altLang="en-US" sz="8800" spc="50" dirty="0" smtClean="0">
                <a:ln w="11430"/>
                <a:solidFill>
                  <a:sysClr val="windowText" lastClr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私有地につき</a:t>
            </a:r>
            <a:endParaRPr kumimoji="1" lang="en-US" altLang="ja-JP" sz="8800" spc="50" dirty="0" smtClean="0">
              <a:ln w="11430"/>
              <a:solidFill>
                <a:sysClr val="windowText" lastClr="00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20000"/>
              </a:lnSpc>
            </a:pPr>
            <a:r>
              <a:rPr lang="ja-JP" altLang="en-US" sz="17000" b="1" spc="50" dirty="0" smtClean="0">
                <a:ln w="11430"/>
                <a:solidFill>
                  <a:sysClr val="windowText" lastClr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立入禁止</a:t>
            </a:r>
            <a:endParaRPr kumimoji="1" lang="ja-JP" altLang="en-US" sz="17000" b="1" spc="50" dirty="0">
              <a:ln w="11430"/>
              <a:solidFill>
                <a:sysClr val="windowText" lastClr="00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036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グループ化 38"/>
          <p:cNvGrpSpPr/>
          <p:nvPr/>
        </p:nvGrpSpPr>
        <p:grpSpPr>
          <a:xfrm>
            <a:off x="732604" y="1959361"/>
            <a:ext cx="5396696" cy="5655622"/>
            <a:chOff x="5506313" y="874266"/>
            <a:chExt cx="2305196" cy="2415796"/>
          </a:xfrm>
        </p:grpSpPr>
        <p:sp>
          <p:nvSpPr>
            <p:cNvPr id="40" name="円/楕円 39"/>
            <p:cNvSpPr/>
            <p:nvPr/>
          </p:nvSpPr>
          <p:spPr>
            <a:xfrm>
              <a:off x="5506313" y="874266"/>
              <a:ext cx="2305196" cy="2305196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1" name="グループ化 40"/>
            <p:cNvGrpSpPr/>
            <p:nvPr/>
          </p:nvGrpSpPr>
          <p:grpSpPr>
            <a:xfrm>
              <a:off x="5777419" y="946849"/>
              <a:ext cx="1753263" cy="2343213"/>
              <a:chOff x="3993330" y="1800851"/>
              <a:chExt cx="1753263" cy="2343213"/>
            </a:xfrm>
            <a:solidFill>
              <a:srgbClr val="006600"/>
            </a:solidFill>
          </p:grpSpPr>
          <p:sp>
            <p:nvSpPr>
              <p:cNvPr id="43" name="円/楕円 42"/>
              <p:cNvSpPr/>
              <p:nvPr/>
            </p:nvSpPr>
            <p:spPr>
              <a:xfrm>
                <a:off x="4592960" y="1800851"/>
                <a:ext cx="592677" cy="592677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角丸四角形 43"/>
              <p:cNvSpPr/>
              <p:nvPr/>
            </p:nvSpPr>
            <p:spPr>
              <a:xfrm>
                <a:off x="4564008" y="2367517"/>
                <a:ext cx="621629" cy="1124664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5" name="グループ化 44"/>
              <p:cNvGrpSpPr/>
              <p:nvPr/>
            </p:nvGrpSpPr>
            <p:grpSpPr>
              <a:xfrm>
                <a:off x="3993330" y="2018690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55" name="角丸四角形 54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角丸四角形 55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6" name="グループ化 45"/>
              <p:cNvGrpSpPr/>
              <p:nvPr/>
            </p:nvGrpSpPr>
            <p:grpSpPr>
              <a:xfrm flipH="1">
                <a:off x="4953033" y="2018690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53" name="角丸四角形 52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角丸四角形 53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7" name="グループ化 46"/>
              <p:cNvGrpSpPr/>
              <p:nvPr/>
            </p:nvGrpSpPr>
            <p:grpSpPr>
              <a:xfrm rot="5400000">
                <a:off x="4194729" y="3422479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51" name="角丸四角形 50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角丸四角形 51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8" name="グループ化 47"/>
              <p:cNvGrpSpPr/>
              <p:nvPr/>
            </p:nvGrpSpPr>
            <p:grpSpPr>
              <a:xfrm rot="16200000" flipH="1">
                <a:off x="4788857" y="3422479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49" name="角丸四角形 48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角丸四角形 49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42" name="テキスト ボックス 41"/>
            <p:cNvSpPr txBox="1"/>
            <p:nvPr/>
          </p:nvSpPr>
          <p:spPr>
            <a:xfrm rot="5400000">
              <a:off x="6275350" y="1796439"/>
              <a:ext cx="767121" cy="47397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>
                    <a:glow rad="38100">
                      <a:prstClr val="white"/>
                    </a:glow>
                  </a:effectLst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ＮＯ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6328117"/>
            <a:ext cx="6852056" cy="258532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私有地につき</a:t>
            </a:r>
            <a:endParaRPr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立入禁止</a:t>
            </a:r>
            <a:r>
              <a:rPr lang="en-US" altLang="ja-JP" sz="9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lang="en-US" altLang="ja-JP" sz="96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1223104" y="1423588"/>
            <a:ext cx="4415696" cy="4627556"/>
            <a:chOff x="5506313" y="874266"/>
            <a:chExt cx="2305196" cy="2415796"/>
          </a:xfrm>
        </p:grpSpPr>
        <p:sp>
          <p:nvSpPr>
            <p:cNvPr id="41" name="円/楕円 40"/>
            <p:cNvSpPr/>
            <p:nvPr/>
          </p:nvSpPr>
          <p:spPr>
            <a:xfrm>
              <a:off x="5506313" y="874266"/>
              <a:ext cx="2305196" cy="2305196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2" name="グループ化 41"/>
            <p:cNvGrpSpPr/>
            <p:nvPr/>
          </p:nvGrpSpPr>
          <p:grpSpPr>
            <a:xfrm>
              <a:off x="5777419" y="946849"/>
              <a:ext cx="1753263" cy="2343213"/>
              <a:chOff x="3993330" y="1800851"/>
              <a:chExt cx="1753263" cy="2343213"/>
            </a:xfrm>
            <a:solidFill>
              <a:srgbClr val="006600"/>
            </a:solidFill>
          </p:grpSpPr>
          <p:sp>
            <p:nvSpPr>
              <p:cNvPr id="44" name="円/楕円 43"/>
              <p:cNvSpPr/>
              <p:nvPr/>
            </p:nvSpPr>
            <p:spPr>
              <a:xfrm>
                <a:off x="4592960" y="1800851"/>
                <a:ext cx="592677" cy="592677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角丸四角形 44"/>
              <p:cNvSpPr/>
              <p:nvPr/>
            </p:nvSpPr>
            <p:spPr>
              <a:xfrm>
                <a:off x="4564008" y="2367517"/>
                <a:ext cx="621629" cy="1124664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6" name="グループ化 45"/>
              <p:cNvGrpSpPr/>
              <p:nvPr/>
            </p:nvGrpSpPr>
            <p:grpSpPr>
              <a:xfrm>
                <a:off x="3993330" y="2018690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56" name="角丸四角形 55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角丸四角形 56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7" name="グループ化 46"/>
              <p:cNvGrpSpPr/>
              <p:nvPr/>
            </p:nvGrpSpPr>
            <p:grpSpPr>
              <a:xfrm flipH="1">
                <a:off x="4953033" y="2018690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54" name="角丸四角形 53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角丸四角形 54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8" name="グループ化 47"/>
              <p:cNvGrpSpPr/>
              <p:nvPr/>
            </p:nvGrpSpPr>
            <p:grpSpPr>
              <a:xfrm rot="5400000">
                <a:off x="4194729" y="3422479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52" name="角丸四角形 51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角丸四角形 52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9" name="グループ化 48"/>
              <p:cNvGrpSpPr/>
              <p:nvPr/>
            </p:nvGrpSpPr>
            <p:grpSpPr>
              <a:xfrm rot="16200000" flipH="1">
                <a:off x="4788857" y="3422479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50" name="角丸四角形 49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角丸四角形 50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43" name="テキスト ボックス 42"/>
            <p:cNvSpPr txBox="1"/>
            <p:nvPr/>
          </p:nvSpPr>
          <p:spPr>
            <a:xfrm rot="5400000">
              <a:off x="6275350" y="1796439"/>
              <a:ext cx="767121" cy="47397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>
                    <a:glow rad="38100">
                      <a:prstClr val="white"/>
                    </a:glow>
                  </a:effectLst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ＮＯ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6738528"/>
            <a:ext cx="6852056" cy="258532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私有地につき</a:t>
            </a:r>
            <a:endParaRPr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立入禁止</a:t>
            </a:r>
            <a:r>
              <a:rPr lang="en-US" altLang="ja-JP" sz="9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lang="en-US" altLang="ja-JP" sz="96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945" y="677525"/>
            <a:ext cx="6852056" cy="76944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ここから先は入れません</a:t>
            </a:r>
            <a:r>
              <a:rPr lang="en-US" altLang="ja-JP" sz="4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lang="ja-JP" altLang="en-US" sz="4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1" name="グループ化 40"/>
          <p:cNvGrpSpPr/>
          <p:nvPr/>
        </p:nvGrpSpPr>
        <p:grpSpPr>
          <a:xfrm>
            <a:off x="1196758" y="1762026"/>
            <a:ext cx="4415696" cy="4627556"/>
            <a:chOff x="5506313" y="874266"/>
            <a:chExt cx="2305196" cy="2415796"/>
          </a:xfrm>
        </p:grpSpPr>
        <p:sp>
          <p:nvSpPr>
            <p:cNvPr id="42" name="円/楕円 41"/>
            <p:cNvSpPr/>
            <p:nvPr/>
          </p:nvSpPr>
          <p:spPr>
            <a:xfrm>
              <a:off x="5506313" y="874266"/>
              <a:ext cx="2305196" cy="2305196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3" name="グループ化 42"/>
            <p:cNvGrpSpPr/>
            <p:nvPr/>
          </p:nvGrpSpPr>
          <p:grpSpPr>
            <a:xfrm>
              <a:off x="5777419" y="946849"/>
              <a:ext cx="1753263" cy="2343213"/>
              <a:chOff x="3993330" y="1800851"/>
              <a:chExt cx="1753263" cy="2343213"/>
            </a:xfrm>
            <a:solidFill>
              <a:srgbClr val="006600"/>
            </a:solidFill>
          </p:grpSpPr>
          <p:sp>
            <p:nvSpPr>
              <p:cNvPr id="45" name="円/楕円 44"/>
              <p:cNvSpPr/>
              <p:nvPr/>
            </p:nvSpPr>
            <p:spPr>
              <a:xfrm>
                <a:off x="4592960" y="1800851"/>
                <a:ext cx="592677" cy="592677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角丸四角形 45"/>
              <p:cNvSpPr/>
              <p:nvPr/>
            </p:nvSpPr>
            <p:spPr>
              <a:xfrm>
                <a:off x="4564008" y="2367517"/>
                <a:ext cx="621629" cy="1124664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7" name="グループ化 46"/>
              <p:cNvGrpSpPr/>
              <p:nvPr/>
            </p:nvGrpSpPr>
            <p:grpSpPr>
              <a:xfrm>
                <a:off x="3993330" y="2018690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57" name="角丸四角形 56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角丸四角形 57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8" name="グループ化 47"/>
              <p:cNvGrpSpPr/>
              <p:nvPr/>
            </p:nvGrpSpPr>
            <p:grpSpPr>
              <a:xfrm flipH="1">
                <a:off x="4953033" y="2018690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55" name="角丸四角形 54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角丸四角形 55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9" name="グループ化 48"/>
              <p:cNvGrpSpPr/>
              <p:nvPr/>
            </p:nvGrpSpPr>
            <p:grpSpPr>
              <a:xfrm rot="5400000">
                <a:off x="4194729" y="3422479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53" name="角丸四角形 52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角丸四角形 53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0" name="グループ化 49"/>
              <p:cNvGrpSpPr/>
              <p:nvPr/>
            </p:nvGrpSpPr>
            <p:grpSpPr>
              <a:xfrm rot="16200000" flipH="1">
                <a:off x="4788857" y="3422479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51" name="角丸四角形 50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角丸四角形 51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44" name="テキスト ボックス 43"/>
            <p:cNvSpPr txBox="1"/>
            <p:nvPr/>
          </p:nvSpPr>
          <p:spPr>
            <a:xfrm rot="5400000">
              <a:off x="6275350" y="1796439"/>
              <a:ext cx="767121" cy="47397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>
                    <a:glow rad="38100">
                      <a:prstClr val="white"/>
                    </a:glow>
                  </a:effectLst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ＮＯ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7014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6738528"/>
            <a:ext cx="6852056" cy="258532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私有地につき</a:t>
            </a:r>
            <a:endParaRPr lang="en-US" altLang="ja-JP" sz="60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立入禁止</a:t>
            </a:r>
            <a:r>
              <a:rPr lang="en-US" altLang="ja-JP" sz="96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lang="en-US" altLang="ja-JP" sz="96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945" y="516957"/>
            <a:ext cx="6852056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迷惑です</a:t>
            </a:r>
            <a:r>
              <a:rPr lang="en-US" altLang="ja-JP" sz="6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1196758" y="1762026"/>
            <a:ext cx="4415696" cy="4627556"/>
            <a:chOff x="5506313" y="874266"/>
            <a:chExt cx="2305196" cy="2415796"/>
          </a:xfrm>
        </p:grpSpPr>
        <p:sp>
          <p:nvSpPr>
            <p:cNvPr id="24" name="円/楕円 23"/>
            <p:cNvSpPr/>
            <p:nvPr/>
          </p:nvSpPr>
          <p:spPr>
            <a:xfrm>
              <a:off x="5506313" y="874266"/>
              <a:ext cx="2305196" cy="2305196"/>
            </a:xfrm>
            <a:prstGeom prst="ellipse">
              <a:avLst/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5777419" y="946849"/>
              <a:ext cx="1753263" cy="2343213"/>
              <a:chOff x="3993330" y="1800851"/>
              <a:chExt cx="1753263" cy="2343213"/>
            </a:xfrm>
            <a:solidFill>
              <a:srgbClr val="006600"/>
            </a:solidFill>
          </p:grpSpPr>
          <p:sp>
            <p:nvSpPr>
              <p:cNvPr id="27" name="円/楕円 26"/>
              <p:cNvSpPr/>
              <p:nvPr/>
            </p:nvSpPr>
            <p:spPr>
              <a:xfrm>
                <a:off x="4592960" y="1800851"/>
                <a:ext cx="592677" cy="592677"/>
              </a:xfrm>
              <a:prstGeom prst="ellipse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角丸四角形 27"/>
              <p:cNvSpPr/>
              <p:nvPr/>
            </p:nvSpPr>
            <p:spPr>
              <a:xfrm>
                <a:off x="4564008" y="2367517"/>
                <a:ext cx="621629" cy="1124664"/>
              </a:xfrm>
              <a:prstGeom prst="roundRect">
                <a:avLst>
                  <a:gd name="adj" fmla="val 5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9" name="グループ化 28"/>
              <p:cNvGrpSpPr/>
              <p:nvPr/>
            </p:nvGrpSpPr>
            <p:grpSpPr>
              <a:xfrm>
                <a:off x="3993330" y="2018690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39" name="角丸四角形 38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角丸四角形 39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0" name="グループ化 29"/>
              <p:cNvGrpSpPr/>
              <p:nvPr/>
            </p:nvGrpSpPr>
            <p:grpSpPr>
              <a:xfrm flipH="1">
                <a:off x="4953033" y="2018690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37" name="角丸四角形 36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角丸四角形 37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1" name="グループ化 30"/>
              <p:cNvGrpSpPr/>
              <p:nvPr/>
            </p:nvGrpSpPr>
            <p:grpSpPr>
              <a:xfrm rot="5400000">
                <a:off x="4194729" y="3422479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35" name="角丸四角形 34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角丸四角形 35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2" name="グループ化 31"/>
              <p:cNvGrpSpPr/>
              <p:nvPr/>
            </p:nvGrpSpPr>
            <p:grpSpPr>
              <a:xfrm rot="16200000" flipH="1">
                <a:off x="4788857" y="3422479"/>
                <a:ext cx="793560" cy="649610"/>
                <a:chOff x="3993330" y="2018690"/>
                <a:chExt cx="793560" cy="649610"/>
              </a:xfrm>
              <a:grpFill/>
            </p:grpSpPr>
            <p:sp>
              <p:nvSpPr>
                <p:cNvPr id="33" name="角丸四角形 32"/>
                <p:cNvSpPr/>
                <p:nvPr/>
              </p:nvSpPr>
              <p:spPr>
                <a:xfrm rot="6300000">
                  <a:off x="4354073" y="2227042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角丸四角形 33"/>
                <p:cNvSpPr/>
                <p:nvPr/>
              </p:nvSpPr>
              <p:spPr>
                <a:xfrm rot="8100000">
                  <a:off x="3993330" y="2018690"/>
                  <a:ext cx="216023" cy="64961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6" name="テキスト ボックス 25"/>
            <p:cNvSpPr txBox="1"/>
            <p:nvPr/>
          </p:nvSpPr>
          <p:spPr>
            <a:xfrm rot="5400000">
              <a:off x="6275350" y="1796439"/>
              <a:ext cx="767121" cy="47397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>
                    <a:glow rad="38100">
                      <a:prstClr val="white"/>
                    </a:glow>
                  </a:effectLst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ＮＯ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954414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pop373_私有地につき立入禁止</dc:title>
  <dc:subject>pop373_私有地につき立入禁止</dc:subject>
  <dc:creator>http://www.digipot.net</dc:creator>
  <cp:lastModifiedBy/>
  <cp:revision>1</cp:revision>
  <dcterms:created xsi:type="dcterms:W3CDTF">2014-07-23T06:24:52Z</dcterms:created>
  <dcterms:modified xsi:type="dcterms:W3CDTF">2014-09-04T06:15:21Z</dcterms:modified>
  <cp:version>1</cp:version>
</cp:coreProperties>
</file>